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C17338-7AAE-4DF8-8895-9412B9515FE9}" v="62" dt="2023-05-18T06:58:03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660"/>
  </p:normalViewPr>
  <p:slideViewPr>
    <p:cSldViewPr snapToGrid="0">
      <p:cViewPr varScale="1">
        <p:scale>
          <a:sx n="12" d="100"/>
          <a:sy n="12" d="100"/>
        </p:scale>
        <p:origin x="23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AH YUSOF" userId="01a52d61659bb381" providerId="LiveId" clId="{ECC17338-7AAE-4DF8-8895-9412B9515FE9}"/>
    <pc:docChg chg="modMainMaster">
      <pc:chgData name="AMIRAH YUSOF" userId="01a52d61659bb381" providerId="LiveId" clId="{ECC17338-7AAE-4DF8-8895-9412B9515FE9}" dt="2023-05-18T06:58:38.377" v="153" actId="14100"/>
      <pc:docMkLst>
        <pc:docMk/>
      </pc:docMkLst>
      <pc:sldMasterChg chg="addSldLayout delSldLayout modSldLayout">
        <pc:chgData name="AMIRAH YUSOF" userId="01a52d61659bb381" providerId="LiveId" clId="{ECC17338-7AAE-4DF8-8895-9412B9515FE9}" dt="2023-05-18T06:58:38.377" v="153" actId="14100"/>
        <pc:sldMasterMkLst>
          <pc:docMk/>
          <pc:sldMasterMk cId="1211492735" sldId="2147483660"/>
        </pc:sldMasterMkLst>
        <pc:sldLayoutChg chg="addSp modSp mod">
          <pc:chgData name="AMIRAH YUSOF" userId="01a52d61659bb381" providerId="LiveId" clId="{ECC17338-7AAE-4DF8-8895-9412B9515FE9}" dt="2023-05-18T06:58:38.377" v="153" actId="14100"/>
          <pc:sldLayoutMkLst>
            <pc:docMk/>
            <pc:sldMasterMk cId="1211492735" sldId="2147483660"/>
            <pc:sldLayoutMk cId="470338734" sldId="2147483662"/>
          </pc:sldLayoutMkLst>
          <pc:spChg chg="mod">
            <ac:chgData name="AMIRAH YUSOF" userId="01a52d61659bb381" providerId="LiveId" clId="{ECC17338-7AAE-4DF8-8895-9412B9515FE9}" dt="2023-05-18T06:58:38.377" v="153" actId="14100"/>
            <ac:spMkLst>
              <pc:docMk/>
              <pc:sldMasterMk cId="1211492735" sldId="2147483660"/>
              <pc:sldLayoutMk cId="470338734" sldId="2147483662"/>
              <ac:spMk id="3" creationId="{00000000-0000-0000-0000-000000000000}"/>
            </ac:spMkLst>
          </pc:spChg>
          <pc:spChg chg="add mod">
            <ac:chgData name="AMIRAH YUSOF" userId="01a52d61659bb381" providerId="LiveId" clId="{ECC17338-7AAE-4DF8-8895-9412B9515FE9}" dt="2023-05-18T06:57:51.764" v="100" actId="14100"/>
            <ac:spMkLst>
              <pc:docMk/>
              <pc:sldMasterMk cId="1211492735" sldId="2147483660"/>
              <pc:sldLayoutMk cId="470338734" sldId="2147483662"/>
              <ac:spMk id="6" creationId="{11C6D31E-FFF1-029D-1C23-1D52B24AE5E2}"/>
            </ac:spMkLst>
          </pc:spChg>
          <pc:spChg chg="mod">
            <ac:chgData name="AMIRAH YUSOF" userId="01a52d61659bb381" providerId="LiveId" clId="{ECC17338-7AAE-4DF8-8895-9412B9515FE9}" dt="2023-05-18T06:58:16.400" v="115" actId="14100"/>
            <ac:spMkLst>
              <pc:docMk/>
              <pc:sldMasterMk cId="1211492735" sldId="2147483660"/>
              <pc:sldLayoutMk cId="470338734" sldId="2147483662"/>
              <ac:spMk id="7" creationId="{857134FA-C010-06D1-669C-2C893BAF000B}"/>
            </ac:spMkLst>
          </pc:spChg>
          <pc:spChg chg="mod">
            <ac:chgData name="AMIRAH YUSOF" userId="01a52d61659bb381" providerId="LiveId" clId="{ECC17338-7AAE-4DF8-8895-9412B9515FE9}" dt="2023-05-18T06:58:11.099" v="114" actId="14100"/>
            <ac:spMkLst>
              <pc:docMk/>
              <pc:sldMasterMk cId="1211492735" sldId="2147483660"/>
              <pc:sldLayoutMk cId="470338734" sldId="2147483662"/>
              <ac:spMk id="8" creationId="{BA46A3C4-E9ED-CF4A-8531-BB4CA01DE41D}"/>
            </ac:spMkLst>
          </pc:spChg>
          <pc:spChg chg="add mod">
            <ac:chgData name="AMIRAH YUSOF" userId="01a52d61659bb381" providerId="LiveId" clId="{ECC17338-7AAE-4DF8-8895-9412B9515FE9}" dt="2023-05-18T06:58:33.982" v="152" actId="14100"/>
            <ac:spMkLst>
              <pc:docMk/>
              <pc:sldMasterMk cId="1211492735" sldId="2147483660"/>
              <pc:sldLayoutMk cId="470338734" sldId="2147483662"/>
              <ac:spMk id="11" creationId="{22C95548-E940-8906-5A65-BCB701438AB6}"/>
            </ac:spMkLst>
          </pc:spChg>
        </pc:sldLayoutChg>
        <pc:sldLayoutChg chg="new del mod">
          <pc:chgData name="AMIRAH YUSOF" userId="01a52d61659bb381" providerId="LiveId" clId="{ECC17338-7AAE-4DF8-8895-9412B9515FE9}" dt="2023-05-18T06:45:18.934" v="1" actId="2696"/>
          <pc:sldLayoutMkLst>
            <pc:docMk/>
            <pc:sldMasterMk cId="1211492735" sldId="2147483660"/>
            <pc:sldLayoutMk cId="3653781259" sldId="214748367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36D9-BE69-4625-A2B8-784B2791CB78}" type="datetimeFigureOut">
              <a:rPr lang="en-MY" smtClean="0"/>
              <a:t>18/5/2023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E2F-4086-4320-BE4E-75C3D6FC41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356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36D9-BE69-4625-A2B8-784B2791CB78}" type="datetimeFigureOut">
              <a:rPr lang="en-MY" smtClean="0"/>
              <a:t>18/5/2023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E2F-4086-4320-BE4E-75C3D6FC41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251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DRS Poster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81420" y="5606952"/>
            <a:ext cx="26112371" cy="2333963"/>
          </a:xfrm>
        </p:spPr>
        <p:txBody>
          <a:bodyPr>
            <a:normAutofit/>
          </a:bodyPr>
          <a:lstStyle>
            <a:lvl1pPr algn="ctr">
              <a:defRPr sz="10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Title, Arial bold 100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92779" y="9060557"/>
            <a:ext cx="9266090" cy="14990980"/>
          </a:xfrm>
        </p:spPr>
        <p:txBody>
          <a:bodyPr/>
          <a:lstStyle>
            <a:lvl1pPr marL="0" indent="0"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INTRODUCTION (Arial bold 60)</a:t>
            </a:r>
          </a:p>
          <a:p>
            <a:pPr marL="0" marR="0" lvl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Body text (Arial 36)</a:t>
            </a:r>
          </a:p>
          <a:p>
            <a:pPr lvl="0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54B94E-400A-6BF5-101A-E008AA2488AD}"/>
              </a:ext>
            </a:extLst>
          </p:cNvPr>
          <p:cNvSpPr/>
          <p:nvPr userDrawn="1"/>
        </p:nvSpPr>
        <p:spPr>
          <a:xfrm>
            <a:off x="-748144" y="39672756"/>
            <a:ext cx="31671490" cy="313100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463290" y="41245971"/>
            <a:ext cx="6811923" cy="1131740"/>
          </a:xfrm>
        </p:spPr>
        <p:txBody>
          <a:bodyPr/>
          <a:lstStyle>
            <a:lvl1pPr algn="r">
              <a:defRPr/>
            </a:lvl1pPr>
          </a:lstStyle>
          <a:p>
            <a:fld id="{C5A336D9-BE69-4625-A2B8-784B2791CB78}" type="datetimeFigureOut">
              <a:rPr lang="en-MY" smtClean="0"/>
              <a:pPr/>
              <a:t>18/5/2023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2779" y="41245971"/>
            <a:ext cx="10217884" cy="1139452"/>
          </a:xfrm>
        </p:spPr>
        <p:txBody>
          <a:bodyPr/>
          <a:lstStyle/>
          <a:p>
            <a:pPr algn="l"/>
            <a:r>
              <a:rPr lang="en-MY" dirty="0"/>
              <a:t>Author, University, Track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57134FA-C010-06D1-669C-2C893BAF000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0216812" y="9060557"/>
            <a:ext cx="9728347" cy="18859788"/>
          </a:xfrm>
        </p:spPr>
        <p:txBody>
          <a:bodyPr>
            <a:normAutofit/>
          </a:bodyPr>
          <a:lstStyle>
            <a:lvl1pPr marL="0" indent="0"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RESULT (Arial bold 60)</a:t>
            </a:r>
          </a:p>
          <a:p>
            <a:pPr lvl="0"/>
            <a:r>
              <a:rPr lang="en-US" dirty="0"/>
              <a:t>Body text (Arial 36)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A46A3C4-E9ED-CF4A-8531-BB4CA01DE41D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20216811" y="28346399"/>
            <a:ext cx="9728348" cy="10900303"/>
          </a:xfrm>
        </p:spPr>
        <p:txBody>
          <a:bodyPr/>
          <a:lstStyle>
            <a:lvl1pPr marL="0" indent="0"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CONCLUSION (Arial bold 60)</a:t>
            </a:r>
          </a:p>
          <a:p>
            <a:pPr lvl="0"/>
            <a:r>
              <a:rPr lang="en-US" dirty="0"/>
              <a:t>Body text (Arial 36)</a:t>
            </a:r>
          </a:p>
          <a:p>
            <a:pPr lvl="0"/>
            <a:endParaRPr lang="en-US" dirty="0"/>
          </a:p>
        </p:txBody>
      </p:sp>
      <p:pic>
        <p:nvPicPr>
          <p:cNvPr id="10" name="Picture 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0E470839-D6F0-C811-5089-486CEED184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314"/>
            <a:ext cx="30275213" cy="5128301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1C6D31E-FFF1-029D-1C23-1D52B24AE5E2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10123666" y="9060556"/>
            <a:ext cx="9728348" cy="30193859"/>
          </a:xfrm>
        </p:spPr>
        <p:txBody>
          <a:bodyPr/>
          <a:lstStyle>
            <a:lvl1pPr marL="0" indent="0"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DATA ANALYSIS (Arial bold 60)</a:t>
            </a:r>
          </a:p>
          <a:p>
            <a:pPr lvl="0"/>
            <a:r>
              <a:rPr lang="en-US" dirty="0"/>
              <a:t>Body text (Arial 36)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C95548-E940-8906-5A65-BCB701438AB6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92779" y="24477591"/>
            <a:ext cx="9266090" cy="14769111"/>
          </a:xfrm>
        </p:spPr>
        <p:txBody>
          <a:bodyPr/>
          <a:lstStyle>
            <a:lvl1pPr marL="0" indent="0"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METHOD (Arial bold 60)</a:t>
            </a:r>
          </a:p>
          <a:p>
            <a:pPr marL="0" marR="0" lvl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Body text (Arial 36)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3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36D9-BE69-4625-A2B8-784B2791CB78}" type="datetimeFigureOut">
              <a:rPr lang="en-MY" smtClean="0"/>
              <a:t>18/5/2023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E2F-4086-4320-BE4E-75C3D6FC41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218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36D9-BE69-4625-A2B8-784B2791CB78}" type="datetimeFigureOut">
              <a:rPr lang="en-MY" smtClean="0"/>
              <a:t>18/5/2023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E2F-4086-4320-BE4E-75C3D6FC41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9959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36D9-BE69-4625-A2B8-784B2791CB78}" type="datetimeFigureOut">
              <a:rPr lang="en-MY" smtClean="0"/>
              <a:t>18/5/2023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E2F-4086-4320-BE4E-75C3D6FC41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431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36D9-BE69-4625-A2B8-784B2791CB78}" type="datetimeFigureOut">
              <a:rPr lang="en-MY" smtClean="0"/>
              <a:t>18/5/2023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E2F-4086-4320-BE4E-75C3D6FC41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662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36D9-BE69-4625-A2B8-784B2791CB78}" type="datetimeFigureOut">
              <a:rPr lang="en-MY" smtClean="0"/>
              <a:t>18/5/2023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E2F-4086-4320-BE4E-75C3D6FC41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6805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36D9-BE69-4625-A2B8-784B2791CB78}" type="datetimeFigureOut">
              <a:rPr lang="en-MY" smtClean="0"/>
              <a:t>18/5/2023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E2F-4086-4320-BE4E-75C3D6FC41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396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36D9-BE69-4625-A2B8-784B2791CB78}" type="datetimeFigureOut">
              <a:rPr lang="en-MY" smtClean="0"/>
              <a:t>18/5/2023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E2F-4086-4320-BE4E-75C3D6FC41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960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946404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36D9-BE69-4625-A2B8-784B2791CB78}" type="datetimeFigureOut">
              <a:rPr lang="en-MY" smtClean="0"/>
              <a:t>18/5/2023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99E2F-4086-4320-BE4E-75C3D6FC41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149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0" r:id="rId9"/>
    <p:sldLayoutId id="2147483671" r:id="rId10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84656-8398-1A8D-ECC3-111E056CF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45A86-D230-FF81-9801-23DBB1502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3D219-86D8-6204-D357-339AD4C3DEC0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F4F5E7-9BB8-7701-19C6-A86B45EA14A3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795882-735B-55DE-8AB7-FD91DE9FD343}"/>
              </a:ext>
            </a:extLst>
          </p:cNvPr>
          <p:cNvSpPr txBox="1"/>
          <p:nvPr/>
        </p:nvSpPr>
        <p:spPr>
          <a:xfrm>
            <a:off x="792309" y="40809975"/>
            <a:ext cx="16415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600" dirty="0">
                <a:latin typeface="Arial" panose="020B0604020202020204" pitchFamily="34" charset="0"/>
                <a:cs typeface="Arial" panose="020B0604020202020204" pitchFamily="34" charset="0"/>
              </a:rPr>
              <a:t>Author, University, Track</a:t>
            </a:r>
          </a:p>
        </p:txBody>
      </p:sp>
    </p:spTree>
    <p:extLst>
      <p:ext uri="{BB962C8B-B14F-4D97-AF65-F5344CB8AC3E}">
        <p14:creationId xmlns:p14="http://schemas.microsoft.com/office/powerpoint/2010/main" val="877439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 TEMPLATE" id="{25EE2CE7-ECCB-46DE-8C92-80124C899843}" vid="{620B547D-750D-4081-B4FF-7E83B935DA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ISDRS layout</Template>
  <TotalTime>19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AMIRAH YUSOF</dc:creator>
  <cp:lastModifiedBy>AMIRAH YUSOF</cp:lastModifiedBy>
  <cp:revision>1</cp:revision>
  <dcterms:created xsi:type="dcterms:W3CDTF">2023-05-13T10:32:30Z</dcterms:created>
  <dcterms:modified xsi:type="dcterms:W3CDTF">2023-05-18T06:58:40Z</dcterms:modified>
</cp:coreProperties>
</file>